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7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6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33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9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3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3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2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2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1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7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5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1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7311D8-86E9-4D1C-B9A2-C385DB9D8FF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554F-D89D-4D75-AD93-8A520D3A2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9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4B6A914-704E-4726-B6CB-6A24FAFC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20" y="1117734"/>
            <a:ext cx="9404723" cy="2726901"/>
          </a:xfrm>
        </p:spPr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Презентация (</a:t>
            </a:r>
            <a:r>
              <a:rPr lang="ru-RU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роуд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-шоу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) объектов включенных в перечень для поддержки субъектов малого и среднего предпринимательства и самозанятых граждан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2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6708B0-EEE5-4B7A-B016-A213F8A5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56" y="1200863"/>
            <a:ext cx="10282600" cy="140053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4 (п. 1 Перечня):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2 этаж  нежилого помещения, расположенное по адресу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д. Веребье ул. 1 Мая д. 47.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объекта:  помещение в непригодном состоянии, помещение требует ремонта, электроснабжение и  водоснабжение отсутствует.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удачно расположен относительно пассажирского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78605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A7C2A5-5424-4346-A840-2007CB24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1" y="-33333"/>
            <a:ext cx="10654898" cy="69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D3B014-A3CC-4FA3-96A8-C21D4A57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83" y="1751380"/>
            <a:ext cx="10465234" cy="140053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5 (п. 5 Перечня):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нежилое помещение, расположенное по адресу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д. Веребье ул. 1 Мая д. 33.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объекта:  помещение в непригодном состоянии, помещение требует ремонта, электроснабжение и  водоснабжение отсутствует.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удачно расположен относительно пассажирского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309066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CF78CD-6B54-492D-870E-9EC61267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0"/>
            <a:ext cx="5035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FA5B9-FD79-4BE1-96ED-5F7ADE35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01" y="1501997"/>
            <a:ext cx="9689997" cy="140053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ОКСОЧИ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6 (п. 6 Перечня):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нежилое помещение общей площадью 55,2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расположенное по адресу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д. Оксочи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объекта:  помещение в непригодном состоянии, помещение требует ремонта, электроэнергия и  водоснабжение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363323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C25F03-492E-4BA1-A191-D48A36F47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9" y="0"/>
            <a:ext cx="9819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1854F1-8E72-4276-8763-C26E4E18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56" y="618972"/>
            <a:ext cx="10479089" cy="140053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орган местного самоуправления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1.Ознакомьтесь с нормативными правовыми актами, предусматривающими оказание имущественной поддержки.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2.Позвоните представителю органа местного самоуправления, осуществляющего управление и распоряжение имуществом, уточните характеристики объекта, местоположение, условия предоставления. 3.Напишите заявление о предоставлении имущества или заявление об объявлении процедуры торгов на право заключения договора аренды имущества. В случае предоставления имущества без проведения торгов – напишите заявление по установленной форме на предоставление муниципальной преференции.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4.Примите участие в процедуре торгов.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5.Заключите договор аренды имущества.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6.Получите преимущественное право на приобретение арендуемого недвижимого имущества в собственность.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43065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9DE81F-4CC9-4125-86D4-07F2D2F2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1339408"/>
            <a:ext cx="10390909" cy="140053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возникли проблемы при получении имущественной поддержки или остались вопросы в части ее оказания – обратитесь в администрацию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Маловишерского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174260, Новгородская область,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Маловишерский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д. Веребье, ул. 1 Мая, дом 8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(1660) 35-633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werebje@yandex.ru</a:t>
            </a:r>
          </a:p>
        </p:txBody>
      </p:sp>
    </p:spTree>
    <p:extLst>
      <p:ext uri="{BB962C8B-B14F-4D97-AF65-F5344CB8AC3E}">
        <p14:creationId xmlns:p14="http://schemas.microsoft.com/office/powerpoint/2010/main" val="33413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F41ACE-C3CE-4848-AB3E-6818EA821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4163"/>
            <a:ext cx="11637963" cy="62896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Нормативная (правовая) база для оказания имущественной поддержки </a:t>
            </a:r>
          </a:p>
          <a:p>
            <a:r>
              <a:rPr lang="ru-RU" b="1" dirty="0"/>
              <a:t>1.Федеральный закон от 24.07.2007 года № 209-ФЗ </a:t>
            </a:r>
            <a:r>
              <a:rPr lang="ru-RU" dirty="0"/>
              <a:t>«О развитии малого и среднего предпринимательства в Российской Федерации» </a:t>
            </a:r>
          </a:p>
          <a:p>
            <a:r>
              <a:rPr lang="ru-RU" b="1" dirty="0"/>
              <a:t>2.Федеральный закон от 22.07.2008 года № 159-ФЗ </a:t>
            </a:r>
            <a:r>
              <a:rPr lang="ru-RU" dirty="0"/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 и среднего предпринимательства, и о внесении изменений в отдельные законодательные акты Российской Федерации» </a:t>
            </a:r>
          </a:p>
          <a:p>
            <a:r>
              <a:rPr lang="ru-RU" b="1" dirty="0"/>
              <a:t>3.Федеральный закон от 26.07.2006 № 135-ФЗ </a:t>
            </a:r>
            <a:r>
              <a:rPr lang="ru-RU" dirty="0"/>
              <a:t>«О защите конкуренции» </a:t>
            </a:r>
          </a:p>
          <a:p>
            <a:r>
              <a:rPr lang="ru-RU" dirty="0"/>
              <a:t>4.Областной закон Новгородской области от 07.02.2008 N 245-ОЗ «О развитии малого и среднего предпринимательства в Новгородской области»</a:t>
            </a:r>
          </a:p>
          <a:p>
            <a:r>
              <a:rPr lang="ru-RU" dirty="0"/>
              <a:t>5.Постановление администрации </a:t>
            </a:r>
            <a:r>
              <a:rPr lang="ru-RU" dirty="0" err="1"/>
              <a:t>Веребьинского</a:t>
            </a:r>
            <a:r>
              <a:rPr lang="ru-RU" dirty="0"/>
              <a:t> сельского поселения от 28.11.2016 № 174 «Об утверждении перечня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муниципального  имущества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err="1"/>
              <a:t>Веребьинского</a:t>
            </a:r>
            <a:r>
              <a:rPr lang="ru-RU" dirty="0"/>
              <a:t> сельского поселения,</a:t>
            </a:r>
            <a:r>
              <a:rPr lang="ru-RU" b="1" dirty="0"/>
              <a:t> </a:t>
            </a:r>
            <a:r>
              <a:rPr lang="ru-RU" dirty="0"/>
              <a:t>предоставляемого для поддержки</a:t>
            </a:r>
            <a:r>
              <a:rPr lang="ru-RU" b="1" dirty="0"/>
              <a:t> </a:t>
            </a:r>
            <a:r>
              <a:rPr lang="ru-RU" dirty="0"/>
              <a:t>субъектов малого и среднего</a:t>
            </a:r>
            <a:r>
              <a:rPr lang="ru-RU" b="1" dirty="0"/>
              <a:t> </a:t>
            </a:r>
            <a:r>
              <a:rPr lang="ru-RU" dirty="0"/>
              <a:t>предпринимательства»  с изменениями.</a:t>
            </a:r>
          </a:p>
          <a:p>
            <a:r>
              <a:rPr lang="ru-RU" dirty="0"/>
              <a:t>6.Постановление администрации </a:t>
            </a:r>
            <a:r>
              <a:rPr lang="ru-RU" dirty="0" err="1"/>
              <a:t>Веребьинского</a:t>
            </a:r>
            <a:r>
              <a:rPr lang="ru-RU" dirty="0"/>
              <a:t> сельского поселения  от 27.09.2018 № 110 «Об утверждении Положения «О порядке и условиях предоставления в аренду муниципального имущества, включенного в перечень муниципального имущества,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 с изменениями.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22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891BFA-38ED-4297-90F0-BB319298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38" y="0"/>
            <a:ext cx="11421198" cy="1400530"/>
          </a:xfrm>
        </p:spPr>
        <p:txBody>
          <a:bodyPr/>
          <a:lstStyle/>
          <a:p>
            <a:pPr algn="ctr"/>
            <a:r>
              <a:rPr lang="ru-RU" b="1" dirty="0"/>
              <a:t>Карта </a:t>
            </a:r>
            <a:r>
              <a:rPr lang="ru-RU" b="1" dirty="0" err="1" smtClean="0"/>
              <a:t>Веребьинского</a:t>
            </a:r>
            <a:r>
              <a:rPr lang="ru-RU" b="1" dirty="0" smtClean="0"/>
              <a:t> </a:t>
            </a:r>
            <a:r>
              <a:rPr lang="ru-RU" b="1" dirty="0"/>
              <a:t>сельского поселения </a:t>
            </a:r>
            <a:br>
              <a:rPr lang="ru-RU" b="1" dirty="0"/>
            </a:br>
            <a:endParaRPr lang="ru-RU" dirty="0"/>
          </a:p>
        </p:txBody>
      </p:sp>
      <p:pic>
        <p:nvPicPr>
          <p:cNvPr id="1027" name="Рисунок 1" descr="Карта градостроительного зонирования.jpg">
            <a:extLst>
              <a:ext uri="{FF2B5EF4-FFF2-40B4-BE49-F238E27FC236}">
                <a16:creationId xmlns="" xmlns:a16="http://schemas.microsoft.com/office/drawing/2014/main" id="{276E7C7B-2FD6-4D9D-8C5F-F014911D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7" y="1288473"/>
            <a:ext cx="10867017" cy="55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04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0833290-9842-44BD-A6B7-E3C5E1CC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5234" cy="140053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ОКСОЧИ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Объект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(п. 3 Перечня):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нежилое помещение общей площадью 91,9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расположенное по адресу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Оксочи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Советов д. 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объекта:  помещение в непригодном состоянии, помещение требует ремонта, водоснабжение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138464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D0A85A-829F-471B-BD78-8FBC5BB35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-61773"/>
            <a:ext cx="8160327" cy="69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A27307-3A6E-4D15-8CC7-D8634BC9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1060980" cy="6017355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2 (п. 2 Перечня):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нежилое помещение общей площадью 75,5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расположенное по адресу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д. Гарь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Северная д. 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объекта:  помещение в непригодном состоянии, помещение требует ремонта, водоснабжение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42196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8DC9B9-0EE7-48AE-AD2B-B00E0E8C0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D026BA-11DF-46F0-A131-13BD63C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83" y="1685772"/>
            <a:ext cx="10275672" cy="140053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3 (п. 5 Перечня):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нежилое помещение, расположенное по адресу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Веребьинское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д. Концы.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объекта:  помещение в непригодном состоянии, помещение требует ремонта, электроснабжение и  водоснабжение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263406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9C2B6F-7DE9-479B-B607-00E565610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55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171</Words>
  <Application>Microsoft Office PowerPoint</Application>
  <PresentationFormat>Произвольный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(роуд-шоу) объектов включенных в перечень для поддержки субъектов малого и среднего предпринимательства и самозанятых граждан </vt:lpstr>
      <vt:lpstr>Презентация PowerPoint</vt:lpstr>
      <vt:lpstr>Карта Веребьинского сельского поселения  </vt:lpstr>
      <vt:lpstr> ОКСОЧИ   ул. Советов Объект 1 (п. 3 Перечня):  Наименование объекта: нежилое помещение общей площадью 91,9 кв.м, расположенное по адресу : Веребьинское сельское поселение д. Оксочи  ул. Советов д. 1.   Описание объекта:  помещение в непригодном состоянии, помещение требует ремонта, водоснабжение отсутствует.</vt:lpstr>
      <vt:lpstr>Презентация PowerPoint</vt:lpstr>
      <vt:lpstr>Гарь Объект 2 (п. 2 Перечня):  Наименование объекта: нежилое помещение общей площадью 75,5 кв.м, расположенное по адресу : Веребьинское сельское поселение д. Гарь  ул. Северная д. 3.   Описание объекта:  помещение в непригодном состоянии, помещение требует ремонта, водоснабжение отсутствует.</vt:lpstr>
      <vt:lpstr>Презентация PowerPoint</vt:lpstr>
      <vt:lpstr>Концы  Объект 3 (п. 5 Перечня):  Наименование объекта: нежилое помещение, расположенное по адресу : Веребьинское сельское поселение д. Концы.   Описание объекта:  помещение в непригодном состоянии, помещение требует ремонта, электроснабжение и  водоснабжение отсутствует.</vt:lpstr>
      <vt:lpstr>Презентация PowerPoint</vt:lpstr>
      <vt:lpstr>Веребье  Объект 4 (п. 1 Перечня): Наименование объекта: 2 этаж  нежилого помещения, расположенное по адресу : Веребьинское сельское поселение д. Веребье ул. 1 Мая д. 47.   Описание объекта:  помещение в непригодном состоянии, помещение требует ремонта, электроснабжение и  водоснабжение отсутствует. Объект удачно расположен относительно пассажирского транспорта.</vt:lpstr>
      <vt:lpstr>Презентация PowerPoint</vt:lpstr>
      <vt:lpstr>Веребье Объект 5 (п. 5 Перечня):  Наименование объекта: нежилое помещение, расположенное по адресу : Веребьинское сельское поселение д. Веребье ул. 1 Мая д. 33.   Описание объекта:  помещение в непригодном состоянии, помещение требует ремонта, электроснабжение и  водоснабжение отсутствует. Объект удачно расположен относительно пассажирского транспорта</vt:lpstr>
      <vt:lpstr>Презентация PowerPoint</vt:lpstr>
      <vt:lpstr>ОКСОЧИ  Объект 6 (п. 6 Перечня):  Наименование объекта: нежилое помещение общей площадью 55,2 кв.м, расположенное по адресу : Веребьинское сельское поселение д. Оксочи    Описание объекта:  помещение в непригодном состоянии, помещение требует ремонта, электроэнергия и  водоснабжение отсутствует.</vt:lpstr>
      <vt:lpstr>Презентация PowerPoint</vt:lpstr>
      <vt:lpstr>Обращение в орган местного самоуправления  1.Ознакомьтесь с нормативными правовыми актами, предусматривающими оказание имущественной поддержки.  2.Позвоните представителю органа местного самоуправления, осуществляющего управление и распоряжение имуществом, уточните характеристики объекта, местоположение, условия предоставления. 3.Напишите заявление о предоставлении имущества или заявление об объявлении процедуры торгов на право заключения договора аренды имущества. В случае предоставления имущества без проведения торгов – напишите заявление по установленной форме на предоставление муниципальной преференции.  4.Примите участие в процедуре торгов.  5.Заключите договор аренды имущества.  6.Получите преимущественное право на приобретение арендуемого недвижимого имущества в собственность.</vt:lpstr>
      <vt:lpstr>Если у Вас возникли проблемы при получении имущественной поддержки или остались вопросы в части ее оказания – обратитесь в администрацию Веребьинского сельского поселения Маловишерского муниципального района:  Почтовый адрес: 174260, Новгородская область,  Маловишерский район, д. Веребье, ул. 1 Мая, дом 8 Телефон: 8 (1660) 35-633 Электронная почта: werebje@yandex.ru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(род-шоу) объектов включенных в перечень для поддержки субъектов малого и среднего предпринимательства и самозанятых граждан </dc:title>
  <dc:creator>Расул Омаров</dc:creator>
  <cp:lastModifiedBy>ОКСАНА</cp:lastModifiedBy>
  <cp:revision>4</cp:revision>
  <dcterms:created xsi:type="dcterms:W3CDTF">2023-03-09T22:40:04Z</dcterms:created>
  <dcterms:modified xsi:type="dcterms:W3CDTF">2023-03-13T13:26:55Z</dcterms:modified>
</cp:coreProperties>
</file>